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0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3" r:id="rId16"/>
    <p:sldId id="27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siPriya S" userId="ba87afb74de9922b" providerId="LiveId" clId="{A802D721-1369-4C05-9EA3-CEA632D5EFE8}"/>
    <pc:docChg chg="modSld modMainMaster">
      <pc:chgData name="SasiPriya S" userId="ba87afb74de9922b" providerId="LiveId" clId="{A802D721-1369-4C05-9EA3-CEA632D5EFE8}" dt="2023-09-28T06:50:29.873" v="16"/>
      <pc:docMkLst>
        <pc:docMk/>
      </pc:docMkLst>
      <pc:sldChg chg="modTransition">
        <pc:chgData name="SasiPriya S" userId="ba87afb74de9922b" providerId="LiveId" clId="{A802D721-1369-4C05-9EA3-CEA632D5EFE8}" dt="2023-09-28T06:49:44.451" v="14"/>
        <pc:sldMkLst>
          <pc:docMk/>
          <pc:sldMk cId="1788851856" sldId="257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4202257165" sldId="260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3927404916" sldId="261"/>
        </pc:sldMkLst>
      </pc:sldChg>
      <pc:sldChg chg="modTransition">
        <pc:chgData name="SasiPriya S" userId="ba87afb74de9922b" providerId="LiveId" clId="{A802D721-1369-4C05-9EA3-CEA632D5EFE8}" dt="2023-09-28T06:50:29.873" v="16"/>
        <pc:sldMkLst>
          <pc:docMk/>
          <pc:sldMk cId="1171051783" sldId="262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558070861" sldId="263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535239947" sldId="264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111132644" sldId="265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361855257" sldId="266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1256329420" sldId="267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76405757" sldId="268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335137449" sldId="269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3372514201" sldId="270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266247822" sldId="271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1241896125" sldId="272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2217118086" sldId="273"/>
        </pc:sldMkLst>
      </pc:sldChg>
      <pc:sldChg chg="modTransition">
        <pc:chgData name="SasiPriya S" userId="ba87afb74de9922b" providerId="LiveId" clId="{A802D721-1369-4C05-9EA3-CEA632D5EFE8}" dt="2023-09-28T06:49:44.451" v="14"/>
        <pc:sldMkLst>
          <pc:docMk/>
          <pc:sldMk cId="3262426963" sldId="274"/>
        </pc:sldMkLst>
      </pc:sldChg>
      <pc:sldMasterChg chg="modTransition modSldLayout">
        <pc:chgData name="SasiPriya S" userId="ba87afb74de9922b" providerId="LiveId" clId="{A802D721-1369-4C05-9EA3-CEA632D5EFE8}" dt="2023-09-28T06:49:44.451" v="14"/>
        <pc:sldMasterMkLst>
          <pc:docMk/>
          <pc:sldMasterMk cId="3327905596" sldId="2147483648"/>
        </pc:sldMasterMkLst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3111097550" sldId="2147483649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860334273" sldId="2147483650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1477851893" sldId="2147483651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3613919329" sldId="2147483652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537369981" sldId="2147483653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2280087425" sldId="2147483654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2666157448" sldId="2147483655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3821040102" sldId="2147483656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312488148" sldId="2147483657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2712447906" sldId="2147483658"/>
          </pc:sldLayoutMkLst>
        </pc:sldLayoutChg>
        <pc:sldLayoutChg chg="modTransition">
          <pc:chgData name="SasiPriya S" userId="ba87afb74de9922b" providerId="LiveId" clId="{A802D721-1369-4C05-9EA3-CEA632D5EFE8}" dt="2023-09-28T06:49:44.451" v="14"/>
          <pc:sldLayoutMkLst>
            <pc:docMk/>
            <pc:sldMasterMk cId="3327905596" sldId="2147483648"/>
            <pc:sldLayoutMk cId="1490921546" sldId="2147483659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378CC-A3A6-9BFF-3AE5-4325F8C9B3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76775F-295E-1E38-E001-00563ACD94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86F4D8-DA86-8E78-7C3D-518931DD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0664A-8E85-5DA7-B1EE-F92BB3895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B7584-5F75-185A-F743-C884DCE99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097550"/>
      </p:ext>
    </p:extLst>
  </p:cSld>
  <p:clrMapOvr>
    <a:masterClrMapping/>
  </p:clrMapOvr>
  <p:transition spd="med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26AD7-3F6E-E7D3-E73A-3E81B9C984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4AAD26-CAF4-0BDA-A227-453A7E262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B5FDF-4564-D77F-ADE1-38CA6DA85D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998D7D-6266-B7BB-EE23-651225048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3995F-9331-531C-B5BA-EF7A3B699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47906"/>
      </p:ext>
    </p:extLst>
  </p:cSld>
  <p:clrMapOvr>
    <a:masterClrMapping/>
  </p:clrMapOvr>
  <p:transition spd="med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7F247C-9726-5373-4BE7-F124889DC0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C4714F-A1DA-ABF8-30D4-C1A00D412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EA6CE-9AAA-B6E2-3D25-0CDC9FCDB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F113A-45B5-CC39-01C7-E52C01714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37EFF-3471-3C4D-AEB4-63AB7B813F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0921546"/>
      </p:ext>
    </p:extLst>
  </p:cSld>
  <p:clrMapOvr>
    <a:masterClrMapping/>
  </p:clrMapOvr>
  <p:transition spd="med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46729-9CFB-0D5F-B431-FF3FFC8C18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B6F6C-07AF-E148-E64D-A3B10670F8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C378E6-071A-E820-5901-FC28C00D7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BC362-0373-D9F3-BD6A-99550C144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D1B97-CD23-2EE1-CA36-C20C11BD2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334273"/>
      </p:ext>
    </p:extLst>
  </p:cSld>
  <p:clrMapOvr>
    <a:masterClrMapping/>
  </p:clrMapOvr>
  <p:transition spd="med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0608-F50F-0C6A-9A89-B120830BD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C32339-11A8-AA0D-8965-602B89710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5EF8D-6349-63A3-A1E8-53496936C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8D0599-0B20-2E07-A061-3F8E4D154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C01C9B-40B4-AEAB-0FCE-0620C01F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851893"/>
      </p:ext>
    </p:extLst>
  </p:cSld>
  <p:clrMapOvr>
    <a:masterClrMapping/>
  </p:clrMapOvr>
  <p:transition spd="med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BC881-319C-3983-2FC4-3F306A22C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9A2E62-7D5E-AEB5-987E-AE3AC3CCF3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615EA-7F5B-B27C-69C6-C33BCAA2E8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C68D26-E16D-E6E7-68F5-344D1E6CD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3F5AAB-D16E-015F-20FC-A78F66B6F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F9656D-6DA5-76A0-22FA-83700F307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919329"/>
      </p:ext>
    </p:extLst>
  </p:cSld>
  <p:clrMapOvr>
    <a:masterClrMapping/>
  </p:clrMapOvr>
  <p:transition spd="med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45FA5-4BCD-19EA-BC74-26A77CE8C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8A4AA0-5A37-3D83-CCEC-887DA953E5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2D328B-F50F-7DC1-889C-44F96ADC70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6DEA5F-7418-C079-FB56-D09A4D67AE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2E2E2F-F06B-D9E4-1972-E07B6DDF32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AD383E-6C5C-2B68-0DFE-E3BE10405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08A8BD-9C26-F3E7-2CDB-E3A2DD7A2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C405AC-0138-9C71-A993-E46C03175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69981"/>
      </p:ext>
    </p:extLst>
  </p:cSld>
  <p:clrMapOvr>
    <a:masterClrMapping/>
  </p:clrMapOvr>
  <p:transition spd="med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3DCC4-083F-E204-6A62-943F9FD23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B12806-828B-CB87-F951-FB590E0AC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560908-02F3-15C6-9C0D-CE36701B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6DBE0E-75A6-C34B-CA18-93F357634A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87425"/>
      </p:ext>
    </p:extLst>
  </p:cSld>
  <p:clrMapOvr>
    <a:masterClrMapping/>
  </p:clrMapOvr>
  <p:transition spd="med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EB5D6D-3A5C-1898-8F5C-ACB30556F1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488EEAF-10D1-18F5-4ECA-7C20AC0C2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53298-688D-66BB-7DF0-B1AD3E87D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157448"/>
      </p:ext>
    </p:extLst>
  </p:cSld>
  <p:clrMapOvr>
    <a:masterClrMapping/>
  </p:clrMapOvr>
  <p:transition spd="med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3EF8AD-60E4-573F-329B-A35598EB5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22A75-D813-7808-4B02-5DAC80B831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739371-EB63-5FF0-62FC-5A076F0602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A55369-D6A8-17D3-A32A-06418E279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9DE0B-A7DF-56ED-56C4-7DCC9E71D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CF6AD-50F0-D397-8CC5-F631B8D7F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40102"/>
      </p:ext>
    </p:extLst>
  </p:cSld>
  <p:clrMapOvr>
    <a:masterClrMapping/>
  </p:clrMapOvr>
  <p:transition spd="med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5A112-6F83-C646-4F38-6C66A5CFA2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230906-E13C-48AE-761F-FFDA68143A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50F761-44A9-3004-9639-1512737DF2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476C02-6FC1-771C-B724-0B9CD0BB1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49BAE7-D41B-84C9-C80B-80FA5F647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940E86-0504-3ECA-51C8-70D5B1F22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88148"/>
      </p:ext>
    </p:extLst>
  </p:cSld>
  <p:clrMapOvr>
    <a:masterClrMapping/>
  </p:clrMapOvr>
  <p:transition spd="med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9A3D34-FA54-79AB-C7CD-A29590EB2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E9D12A-11A5-019C-287C-76D1DAE59D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925F7-DFFE-C200-6AEF-881526C696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FD5C6D-ADF8-4E42-81AF-751EB48F79E1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B28D3-16B0-625E-7C95-7405C169E9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9E75F-9238-94BC-CE53-3D760FB03E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789F06-3254-46B9-AF5E-F982D9008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905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goodfreephotos.com/public-domain-images/website-analytics-traffic-graphic.jpg.ph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>
            <a:extLst>
              <a:ext uri="{FF2B5EF4-FFF2-40B4-BE49-F238E27FC236}">
                <a16:creationId xmlns:a16="http://schemas.microsoft.com/office/drawing/2014/main" id="{CC0E96E1-AD89-BF1D-A70C-F0A4F3F848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851856"/>
      </p:ext>
    </p:extLst>
  </p:cSld>
  <p:clrMapOvr>
    <a:masterClrMapping/>
  </p:clrMapOvr>
  <p:transition spd="med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7EABF0-D506-D190-8FDB-DF598DCB2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329420"/>
      </p:ext>
    </p:extLst>
  </p:cSld>
  <p:clrMapOvr>
    <a:masterClrMapping/>
  </p:clrMapOvr>
  <p:transition spd="med">
    <p:pull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561B5E-DEC0-1F81-96F1-63FBA8CA57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05757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B12573-887B-32F3-3F7B-4AF93FBBB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137449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52A977-C9EF-4708-81CC-D899CEDED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47822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2AC5C-05F2-FAA7-8D91-54CD36327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896125"/>
      </p:ext>
    </p:extLst>
  </p:cSld>
  <p:clrMapOvr>
    <a:masterClrMapping/>
  </p:clrMapOvr>
  <p:transition spd="med">
    <p:pull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C0FF62-DE72-9AD8-3E88-FCFD4F3E3E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18086"/>
      </p:ext>
    </p:extLst>
  </p:cSld>
  <p:clrMapOvr>
    <a:masterClrMapping/>
  </p:clrMapOvr>
  <p:transition spd="med">
    <p:pull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CB3C63-1998-D91E-1161-5070A2FA6E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3DFB63B-31E5-1424-E84E-698D48D8D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624917" y="2118359"/>
            <a:ext cx="3762589" cy="300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426963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734B2F-B660-39C6-201B-221FA0C48F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514201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7E3BAB5-9ED3-5AC4-4B40-CADB3A3FB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257165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28E512-8CFE-F316-5937-EA350AD89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40491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6A7AA-8C9C-A779-98D0-22B4819E7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051783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4D401E-F7FF-A622-FC12-2EF2429DCC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070861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D658DA-EB55-4A9E-4E05-9CE89CAE7A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39947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BC1332-C496-EE28-D122-8D6460ECE1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113264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BC2C8E-602F-44B7-3288-01563F1EBC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855257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0</Words>
  <Application>Microsoft Office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SasiPriya S</dc:creator>
  <cp:lastModifiedBy>SasiPriya S</cp:lastModifiedBy>
  <cp:revision>1</cp:revision>
  <dcterms:created xsi:type="dcterms:W3CDTF">2023-09-28T06:10:04Z</dcterms:created>
  <dcterms:modified xsi:type="dcterms:W3CDTF">2023-09-28T06:50:32Z</dcterms:modified>
</cp:coreProperties>
</file>

<file path=docProps/thumbnail.jpeg>
</file>